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41" r:id="rId16"/>
    <p:sldId id="1116" r:id="rId17"/>
    <p:sldId id="1138" r:id="rId18"/>
    <p:sldId id="1133" r:id="rId19"/>
    <p:sldId id="802" r:id="rId20"/>
    <p:sldId id="1144" r:id="rId21"/>
    <p:sldId id="1147" r:id="rId22"/>
    <p:sldId id="1146" r:id="rId23"/>
    <p:sldId id="1149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6C0B6C-AF2E-48B1-ACE8-3ABB28EE7DB7}" v="150" dt="2023-12-15T09:22:33.05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16C0B6C-AF2E-48B1-ACE8-3ABB28EE7DB7}"/>
    <pc:docChg chg="undo custSel addSld delSld modSld sldOrd">
      <pc:chgData name="Alain Sultan" userId="2b0808dc-3530-4760-ae57-56aa48186e32" providerId="ADAL" clId="{F16C0B6C-AF2E-48B1-ACE8-3ABB28EE7DB7}" dt="2023-12-15T09:24:48.988" v="1162" actId="20577"/>
      <pc:docMkLst>
        <pc:docMk/>
      </pc:docMkLst>
      <pc:sldChg chg="modSp mod">
        <pc:chgData name="Alain Sultan" userId="2b0808dc-3530-4760-ae57-56aa48186e32" providerId="ADAL" clId="{F16C0B6C-AF2E-48B1-ACE8-3ABB28EE7DB7}" dt="2023-12-15T08:55:06.909" v="494" actId="20577"/>
        <pc:sldMkLst>
          <pc:docMk/>
          <pc:sldMk cId="0" sldId="1103"/>
        </pc:sldMkLst>
        <pc:spChg chg="mod">
          <ac:chgData name="Alain Sultan" userId="2b0808dc-3530-4760-ae57-56aa48186e32" providerId="ADAL" clId="{F16C0B6C-AF2E-48B1-ACE8-3ABB28EE7DB7}" dt="2023-12-15T08:55:06.909" v="494" actId="20577"/>
          <ac:spMkLst>
            <pc:docMk/>
            <pc:sldMk cId="0" sldId="1103"/>
            <ac:spMk id="16387" creationId="{8F885757-D95E-A3D8-B3B9-589F7ADB8C50}"/>
          </ac:spMkLst>
        </pc:spChg>
      </pc:sldChg>
      <pc:sldChg chg="modSp mod">
        <pc:chgData name="Alain Sultan" userId="2b0808dc-3530-4760-ae57-56aa48186e32" providerId="ADAL" clId="{F16C0B6C-AF2E-48B1-ACE8-3ABB28EE7DB7}" dt="2023-12-15T08:58:52.946" v="726" actId="1035"/>
        <pc:sldMkLst>
          <pc:docMk/>
          <pc:sldMk cId="0" sldId="1116"/>
        </pc:sldMkLst>
        <pc:spChg chg="mod">
          <ac:chgData name="Alain Sultan" userId="2b0808dc-3530-4760-ae57-56aa48186e32" providerId="ADAL" clId="{F16C0B6C-AF2E-48B1-ACE8-3ABB28EE7DB7}" dt="2023-12-15T08:58:52.946" v="726" actId="1035"/>
          <ac:spMkLst>
            <pc:docMk/>
            <pc:sldMk cId="0" sldId="1116"/>
            <ac:spMk id="4" creationId="{280758B8-68C2-5540-A311-A3918270DFB8}"/>
          </ac:spMkLst>
        </pc:spChg>
        <pc:spChg chg="mod">
          <ac:chgData name="Alain Sultan" userId="2b0808dc-3530-4760-ae57-56aa48186e32" providerId="ADAL" clId="{F16C0B6C-AF2E-48B1-ACE8-3ABB28EE7DB7}" dt="2023-12-15T08:58:52.946" v="726" actId="1035"/>
          <ac:spMkLst>
            <pc:docMk/>
            <pc:sldMk cId="0" sldId="1116"/>
            <ac:spMk id="15363" creationId="{8B6101D0-4944-92F0-0F66-B23B066C30CA}"/>
          </ac:spMkLst>
        </pc:spChg>
        <pc:picChg chg="mod">
          <ac:chgData name="Alain Sultan" userId="2b0808dc-3530-4760-ae57-56aa48186e32" providerId="ADAL" clId="{F16C0B6C-AF2E-48B1-ACE8-3ABB28EE7DB7}" dt="2023-12-15T08:58:52.946" v="726" actId="1035"/>
          <ac:picMkLst>
            <pc:docMk/>
            <pc:sldMk cId="0" sldId="1116"/>
            <ac:picMk id="3" creationId="{9BC38540-8DA4-0C1D-4297-BD330B5E6060}"/>
          </ac:picMkLst>
        </pc:picChg>
        <pc:cxnChg chg="mod">
          <ac:chgData name="Alain Sultan" userId="2b0808dc-3530-4760-ae57-56aa48186e32" providerId="ADAL" clId="{F16C0B6C-AF2E-48B1-ACE8-3ABB28EE7DB7}" dt="2023-12-15T08:58:52.946" v="726" actId="1035"/>
          <ac:cxnSpMkLst>
            <pc:docMk/>
            <pc:sldMk cId="0" sldId="1116"/>
            <ac:cxnSpMk id="18438" creationId="{E96173EE-E571-DAE7-FFE7-E9C4D6E84694}"/>
          </ac:cxnSpMkLst>
        </pc:cxnChg>
      </pc:sldChg>
      <pc:sldChg chg="modSp mod ord">
        <pc:chgData name="Alain Sultan" userId="2b0808dc-3530-4760-ae57-56aa48186e32" providerId="ADAL" clId="{F16C0B6C-AF2E-48B1-ACE8-3ABB28EE7DB7}" dt="2023-12-15T08:59:04.533" v="737" actId="20577"/>
        <pc:sldMkLst>
          <pc:docMk/>
          <pc:sldMk cId="0" sldId="1133"/>
        </pc:sldMkLst>
        <pc:spChg chg="mod">
          <ac:chgData name="Alain Sultan" userId="2b0808dc-3530-4760-ae57-56aa48186e32" providerId="ADAL" clId="{F16C0B6C-AF2E-48B1-ACE8-3ABB28EE7DB7}" dt="2023-12-15T08:59:04.533" v="737" actId="20577"/>
          <ac:spMkLst>
            <pc:docMk/>
            <pc:sldMk cId="0" sldId="1133"/>
            <ac:spMk id="20482" creationId="{4FBF07BC-257A-B2A9-579E-D9174E7BD399}"/>
          </ac:spMkLst>
        </pc:spChg>
      </pc:sldChg>
      <pc:sldChg chg="addSp delSp modSp mod ord">
        <pc:chgData name="Alain Sultan" userId="2b0808dc-3530-4760-ae57-56aa48186e32" providerId="ADAL" clId="{F16C0B6C-AF2E-48B1-ACE8-3ABB28EE7DB7}" dt="2023-12-15T08:54:59.236" v="479"/>
        <pc:sldMkLst>
          <pc:docMk/>
          <pc:sldMk cId="0" sldId="1138"/>
        </pc:sldMkLst>
        <pc:spChg chg="add mod">
          <ac:chgData name="Alain Sultan" userId="2b0808dc-3530-4760-ae57-56aa48186e32" providerId="ADAL" clId="{F16C0B6C-AF2E-48B1-ACE8-3ABB28EE7DB7}" dt="2023-12-15T08:42:55.428" v="136" actId="1076"/>
          <ac:spMkLst>
            <pc:docMk/>
            <pc:sldMk cId="0" sldId="1138"/>
            <ac:spMk id="4" creationId="{738736B8-CA45-C464-8CEA-5B86A9152F7B}"/>
          </ac:spMkLst>
        </pc:spChg>
        <pc:spChg chg="mod">
          <ac:chgData name="Alain Sultan" userId="2b0808dc-3530-4760-ae57-56aa48186e32" providerId="ADAL" clId="{F16C0B6C-AF2E-48B1-ACE8-3ABB28EE7DB7}" dt="2023-12-15T08:54:24.260" v="472" actId="20577"/>
          <ac:spMkLst>
            <pc:docMk/>
            <pc:sldMk cId="0" sldId="1138"/>
            <ac:spMk id="5" creationId="{54EA6157-3091-300E-E3AE-C848AC166DD7}"/>
          </ac:spMkLst>
        </pc:spChg>
        <pc:spChg chg="del">
          <ac:chgData name="Alain Sultan" userId="2b0808dc-3530-4760-ae57-56aa48186e32" providerId="ADAL" clId="{F16C0B6C-AF2E-48B1-ACE8-3ABB28EE7DB7}" dt="2023-12-15T08:35:14.617" v="46" actId="478"/>
          <ac:spMkLst>
            <pc:docMk/>
            <pc:sldMk cId="0" sldId="1138"/>
            <ac:spMk id="6" creationId="{85EE8448-90CB-4D99-238B-C38DB3CA002D}"/>
          </ac:spMkLst>
        </pc:spChg>
        <pc:spChg chg="del mod">
          <ac:chgData name="Alain Sultan" userId="2b0808dc-3530-4760-ae57-56aa48186e32" providerId="ADAL" clId="{F16C0B6C-AF2E-48B1-ACE8-3ABB28EE7DB7}" dt="2023-12-15T08:36:08.887" v="56" actId="478"/>
          <ac:spMkLst>
            <pc:docMk/>
            <pc:sldMk cId="0" sldId="1138"/>
            <ac:spMk id="7" creationId="{D1F070D7-E23E-4C6C-369E-AD8F8B0DB3D1}"/>
          </ac:spMkLst>
        </pc:spChg>
        <pc:spChg chg="del">
          <ac:chgData name="Alain Sultan" userId="2b0808dc-3530-4760-ae57-56aa48186e32" providerId="ADAL" clId="{F16C0B6C-AF2E-48B1-ACE8-3ABB28EE7DB7}" dt="2023-12-15T08:35:14.617" v="46" actId="478"/>
          <ac:spMkLst>
            <pc:docMk/>
            <pc:sldMk cId="0" sldId="1138"/>
            <ac:spMk id="8" creationId="{5619F33A-D541-7690-36EB-BCF05B46C784}"/>
          </ac:spMkLst>
        </pc:spChg>
        <pc:spChg chg="add mod">
          <ac:chgData name="Alain Sultan" userId="2b0808dc-3530-4760-ae57-56aa48186e32" providerId="ADAL" clId="{F16C0B6C-AF2E-48B1-ACE8-3ABB28EE7DB7}" dt="2023-12-15T08:41:26.831" v="132" actId="20577"/>
          <ac:spMkLst>
            <pc:docMk/>
            <pc:sldMk cId="0" sldId="1138"/>
            <ac:spMk id="9" creationId="{7AE2579B-D688-C5BE-257F-3BAA8FB7CF35}"/>
          </ac:spMkLst>
        </pc:spChg>
        <pc:graphicFrameChg chg="add mod modGraphic">
          <ac:chgData name="Alain Sultan" userId="2b0808dc-3530-4760-ae57-56aa48186e32" providerId="ADAL" clId="{F16C0B6C-AF2E-48B1-ACE8-3ABB28EE7DB7}" dt="2023-12-15T08:54:40.199" v="477" actId="20577"/>
          <ac:graphicFrameMkLst>
            <pc:docMk/>
            <pc:sldMk cId="0" sldId="1138"/>
            <ac:graphicFrameMk id="2" creationId="{F1AE6D68-81F6-77C7-96D0-66D71A0E2EF1}"/>
          </ac:graphicFrameMkLst>
        </pc:graphicFrameChg>
        <pc:graphicFrameChg chg="mod modGraphic">
          <ac:chgData name="Alain Sultan" userId="2b0808dc-3530-4760-ae57-56aa48186e32" providerId="ADAL" clId="{F16C0B6C-AF2E-48B1-ACE8-3ABB28EE7DB7}" dt="2023-12-15T08:37:52.436" v="95"/>
          <ac:graphicFrameMkLst>
            <pc:docMk/>
            <pc:sldMk cId="0" sldId="1138"/>
            <ac:graphicFrameMk id="3" creationId="{25D94D6E-35F0-BBDB-2F86-146862F88C0E}"/>
          </ac:graphicFrameMkLst>
        </pc:graphicFrameChg>
        <pc:graphicFrameChg chg="add mod">
          <ac:chgData name="Alain Sultan" userId="2b0808dc-3530-4760-ae57-56aa48186e32" providerId="ADAL" clId="{F16C0B6C-AF2E-48B1-ACE8-3ABB28EE7DB7}" dt="2023-12-15T08:42:49.965" v="134" actId="1076"/>
          <ac:graphicFrameMkLst>
            <pc:docMk/>
            <pc:sldMk cId="0" sldId="1138"/>
            <ac:graphicFrameMk id="10" creationId="{886918D5-9B2A-353B-630D-C705B5D4D61E}"/>
          </ac:graphicFrameMkLst>
        </pc:graphicFrameChg>
        <pc:cxnChg chg="add del">
          <ac:chgData name="Alain Sultan" userId="2b0808dc-3530-4760-ae57-56aa48186e32" providerId="ADAL" clId="{F16C0B6C-AF2E-48B1-ACE8-3ABB28EE7DB7}" dt="2023-12-15T08:44:50.417" v="155" actId="11529"/>
          <ac:cxnSpMkLst>
            <pc:docMk/>
            <pc:sldMk cId="0" sldId="1138"/>
            <ac:cxnSpMk id="12" creationId="{B95E73CD-0AEC-C669-5CE9-EC25F7CBB452}"/>
          </ac:cxnSpMkLst>
        </pc:cxnChg>
        <pc:cxnChg chg="add del">
          <ac:chgData name="Alain Sultan" userId="2b0808dc-3530-4760-ae57-56aa48186e32" providerId="ADAL" clId="{F16C0B6C-AF2E-48B1-ACE8-3ABB28EE7DB7}" dt="2023-12-15T08:44:49.987" v="154" actId="11529"/>
          <ac:cxnSpMkLst>
            <pc:docMk/>
            <pc:sldMk cId="0" sldId="1138"/>
            <ac:cxnSpMk id="14" creationId="{49397245-F72F-7E9A-B392-35BDA01841B2}"/>
          </ac:cxnSpMkLst>
        </pc:cxnChg>
        <pc:cxnChg chg="add del mod">
          <ac:chgData name="Alain Sultan" userId="2b0808dc-3530-4760-ae57-56aa48186e32" providerId="ADAL" clId="{F16C0B6C-AF2E-48B1-ACE8-3ABB28EE7DB7}" dt="2023-12-15T08:44:49.771" v="153" actId="11529"/>
          <ac:cxnSpMkLst>
            <pc:docMk/>
            <pc:sldMk cId="0" sldId="1138"/>
            <ac:cxnSpMk id="16" creationId="{97C7D546-2BBB-C53F-6891-085A1EA9CCFE}"/>
          </ac:cxnSpMkLst>
        </pc:cxnChg>
        <pc:cxnChg chg="add del">
          <ac:chgData name="Alain Sultan" userId="2b0808dc-3530-4760-ae57-56aa48186e32" providerId="ADAL" clId="{F16C0B6C-AF2E-48B1-ACE8-3ABB28EE7DB7}" dt="2023-12-15T08:44:48.684" v="152" actId="11529"/>
          <ac:cxnSpMkLst>
            <pc:docMk/>
            <pc:sldMk cId="0" sldId="1138"/>
            <ac:cxnSpMk id="18" creationId="{028FF743-A843-B5B3-531D-8418B8C08258}"/>
          </ac:cxnSpMkLst>
        </pc:cxnChg>
      </pc:sldChg>
      <pc:sldChg chg="modSp mod">
        <pc:chgData name="Alain Sultan" userId="2b0808dc-3530-4760-ae57-56aa48186e32" providerId="ADAL" clId="{F16C0B6C-AF2E-48B1-ACE8-3ABB28EE7DB7}" dt="2023-12-15T08:53:28.517" v="465" actId="20577"/>
        <pc:sldMkLst>
          <pc:docMk/>
          <pc:sldMk cId="0" sldId="1139"/>
        </pc:sldMkLst>
        <pc:spChg chg="mod">
          <ac:chgData name="Alain Sultan" userId="2b0808dc-3530-4760-ae57-56aa48186e32" providerId="ADAL" clId="{F16C0B6C-AF2E-48B1-ACE8-3ABB28EE7DB7}" dt="2023-12-15T08:53:28.517" v="465" actId="20577"/>
          <ac:spMkLst>
            <pc:docMk/>
            <pc:sldMk cId="0" sldId="1139"/>
            <ac:spMk id="10" creationId="{1B76AB23-BA01-F752-DA99-02255CD8F901}"/>
          </ac:spMkLst>
        </pc:spChg>
      </pc:sldChg>
      <pc:sldChg chg="modSp mod">
        <pc:chgData name="Alain Sultan" userId="2b0808dc-3530-4760-ae57-56aa48186e32" providerId="ADAL" clId="{F16C0B6C-AF2E-48B1-ACE8-3ABB28EE7DB7}" dt="2023-12-15T09:01:52.815" v="828" actId="20577"/>
        <pc:sldMkLst>
          <pc:docMk/>
          <pc:sldMk cId="0" sldId="1142"/>
        </pc:sldMkLst>
        <pc:spChg chg="mod">
          <ac:chgData name="Alain Sultan" userId="2b0808dc-3530-4760-ae57-56aa48186e32" providerId="ADAL" clId="{F16C0B6C-AF2E-48B1-ACE8-3ABB28EE7DB7}" dt="2023-12-15T09:01:52.815" v="828" actId="20577"/>
          <ac:spMkLst>
            <pc:docMk/>
            <pc:sldMk cId="0" sldId="1142"/>
            <ac:spMk id="6" creationId="{770D6D9D-05BA-A8E8-54B4-798B79EC58D8}"/>
          </ac:spMkLst>
        </pc:spChg>
      </pc:sldChg>
      <pc:sldChg chg="modSp mod">
        <pc:chgData name="Alain Sultan" userId="2b0808dc-3530-4760-ae57-56aa48186e32" providerId="ADAL" clId="{F16C0B6C-AF2E-48B1-ACE8-3ABB28EE7DB7}" dt="2023-12-15T09:17:35.705" v="1010" actId="14100"/>
        <pc:sldMkLst>
          <pc:docMk/>
          <pc:sldMk cId="2541011766" sldId="1146"/>
        </pc:sldMkLst>
        <pc:spChg chg="mod">
          <ac:chgData name="Alain Sultan" userId="2b0808dc-3530-4760-ae57-56aa48186e32" providerId="ADAL" clId="{F16C0B6C-AF2E-48B1-ACE8-3ABB28EE7DB7}" dt="2023-12-15T09:17:35.705" v="1010" actId="14100"/>
          <ac:spMkLst>
            <pc:docMk/>
            <pc:sldMk cId="2541011766" sldId="1146"/>
            <ac:spMk id="7" creationId="{4A352D4F-3E0F-EECC-7746-2A63689FF90F}"/>
          </ac:spMkLst>
        </pc:spChg>
        <pc:spChg chg="mod">
          <ac:chgData name="Alain Sultan" userId="2b0808dc-3530-4760-ae57-56aa48186e32" providerId="ADAL" clId="{F16C0B6C-AF2E-48B1-ACE8-3ABB28EE7DB7}" dt="2023-12-15T09:12:32.582" v="990"/>
          <ac:spMkLst>
            <pc:docMk/>
            <pc:sldMk cId="2541011766" sldId="1146"/>
            <ac:spMk id="24579" creationId="{7F89FC49-8959-24F0-2549-554878284D2A}"/>
          </ac:spMkLst>
        </pc:spChg>
      </pc:sldChg>
      <pc:sldChg chg="addSp delSp modSp del mod">
        <pc:chgData name="Alain Sultan" userId="2b0808dc-3530-4760-ae57-56aa48186e32" providerId="ADAL" clId="{F16C0B6C-AF2E-48B1-ACE8-3ABB28EE7DB7}" dt="2023-12-15T08:51:11.897" v="327" actId="2696"/>
        <pc:sldMkLst>
          <pc:docMk/>
          <pc:sldMk cId="674997786" sldId="1149"/>
        </pc:sldMkLst>
        <pc:spChg chg="mod">
          <ac:chgData name="Alain Sultan" userId="2b0808dc-3530-4760-ae57-56aa48186e32" providerId="ADAL" clId="{F16C0B6C-AF2E-48B1-ACE8-3ABB28EE7DB7}" dt="2023-12-15T08:30:23.088" v="37" actId="20577"/>
          <ac:spMkLst>
            <pc:docMk/>
            <pc:sldMk cId="674997786" sldId="1149"/>
            <ac:spMk id="2" creationId="{0D627D1B-C3B8-1E30-E8C3-B519FF6478C4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3" creationId="{88739906-9E22-D33E-99D1-BA47F55E7AF9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4" creationId="{0D1CAEDC-A4A0-8804-B0E4-709418E55DA2}"/>
          </ac:spMkLst>
        </pc:spChg>
        <pc:spChg chg="mod ord">
          <ac:chgData name="Alain Sultan" userId="2b0808dc-3530-4760-ae57-56aa48186e32" providerId="ADAL" clId="{F16C0B6C-AF2E-48B1-ACE8-3ABB28EE7DB7}" dt="2023-12-15T08:47:42.396" v="257" actId="1036"/>
          <ac:spMkLst>
            <pc:docMk/>
            <pc:sldMk cId="674997786" sldId="1149"/>
            <ac:spMk id="5" creationId="{4A3406C9-0705-6A20-A7D8-5ADAA96C6515}"/>
          </ac:spMkLst>
        </pc:spChg>
        <pc:spChg chg="del">
          <ac:chgData name="Alain Sultan" userId="2b0808dc-3530-4760-ae57-56aa48186e32" providerId="ADAL" clId="{F16C0B6C-AF2E-48B1-ACE8-3ABB28EE7DB7}" dt="2023-12-15T08:47:01.339" v="220" actId="478"/>
          <ac:spMkLst>
            <pc:docMk/>
            <pc:sldMk cId="674997786" sldId="1149"/>
            <ac:spMk id="8" creationId="{A7AE6323-B510-DB5D-FD67-26BF258AF660}"/>
          </ac:spMkLst>
        </pc:spChg>
        <pc:spChg chg="mod">
          <ac:chgData name="Alain Sultan" userId="2b0808dc-3530-4760-ae57-56aa48186e32" providerId="ADAL" clId="{F16C0B6C-AF2E-48B1-ACE8-3ABB28EE7DB7}" dt="2023-12-15T08:47:04.651" v="221" actId="1076"/>
          <ac:spMkLst>
            <pc:docMk/>
            <pc:sldMk cId="674997786" sldId="1149"/>
            <ac:spMk id="11" creationId="{F9DAF4FE-8129-CC8C-8055-EBD23E98DDE8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12" creationId="{63DE25FC-14F2-8AA8-BA0F-1885FA3D6D65}"/>
          </ac:spMkLst>
        </pc:spChg>
        <pc:spChg chg="del">
          <ac:chgData name="Alain Sultan" userId="2b0808dc-3530-4760-ae57-56aa48186e32" providerId="ADAL" clId="{F16C0B6C-AF2E-48B1-ACE8-3ABB28EE7DB7}" dt="2023-12-15T08:28:59.731" v="0" actId="478"/>
          <ac:spMkLst>
            <pc:docMk/>
            <pc:sldMk cId="674997786" sldId="1149"/>
            <ac:spMk id="14" creationId="{F26407C7-474D-9343-D041-037F85B50EAF}"/>
          </ac:spMkLst>
        </pc:spChg>
        <pc:spChg chg="mod">
          <ac:chgData name="Alain Sultan" userId="2b0808dc-3530-4760-ae57-56aa48186e32" providerId="ADAL" clId="{F16C0B6C-AF2E-48B1-ACE8-3ABB28EE7DB7}" dt="2023-12-15T08:47:50.418" v="271" actId="1035"/>
          <ac:spMkLst>
            <pc:docMk/>
            <pc:sldMk cId="674997786" sldId="1149"/>
            <ac:spMk id="16" creationId="{BA7EB6B7-043C-80A7-0462-9EB29B5FAF93}"/>
          </ac:spMkLst>
        </pc:spChg>
        <pc:spChg chg="del">
          <ac:chgData name="Alain Sultan" userId="2b0808dc-3530-4760-ae57-56aa48186e32" providerId="ADAL" clId="{F16C0B6C-AF2E-48B1-ACE8-3ABB28EE7DB7}" dt="2023-12-15T08:28:59.731" v="0" actId="478"/>
          <ac:spMkLst>
            <pc:docMk/>
            <pc:sldMk cId="674997786" sldId="1149"/>
            <ac:spMk id="18" creationId="{76F22AF5-E1CE-4D4D-AEE7-A287E6340E03}"/>
          </ac:spMkLst>
        </pc:spChg>
        <pc:spChg chg="del">
          <ac:chgData name="Alain Sultan" userId="2b0808dc-3530-4760-ae57-56aa48186e32" providerId="ADAL" clId="{F16C0B6C-AF2E-48B1-ACE8-3ABB28EE7DB7}" dt="2023-12-15T08:28:59.731" v="0" actId="478"/>
          <ac:spMkLst>
            <pc:docMk/>
            <pc:sldMk cId="674997786" sldId="1149"/>
            <ac:spMk id="21" creationId="{9E68EE60-4F0D-2756-0485-3404F382E695}"/>
          </ac:spMkLst>
        </pc:spChg>
        <pc:spChg chg="del">
          <ac:chgData name="Alain Sultan" userId="2b0808dc-3530-4760-ae57-56aa48186e32" providerId="ADAL" clId="{F16C0B6C-AF2E-48B1-ACE8-3ABB28EE7DB7}" dt="2023-12-15T08:29:16.109" v="28" actId="478"/>
          <ac:spMkLst>
            <pc:docMk/>
            <pc:sldMk cId="674997786" sldId="1149"/>
            <ac:spMk id="22" creationId="{70529AA5-0C81-6E54-2A18-5E3B1C1565C1}"/>
          </ac:spMkLst>
        </pc:spChg>
        <pc:spChg chg="mod">
          <ac:chgData name="Alain Sultan" userId="2b0808dc-3530-4760-ae57-56aa48186e32" providerId="ADAL" clId="{F16C0B6C-AF2E-48B1-ACE8-3ABB28EE7DB7}" dt="2023-12-15T08:50:28.310" v="326" actId="403"/>
          <ac:spMkLst>
            <pc:docMk/>
            <pc:sldMk cId="674997786" sldId="1149"/>
            <ac:spMk id="23" creationId="{00CE9559-92E7-3C56-83A2-01DD7554A027}"/>
          </ac:spMkLst>
        </pc:spChg>
        <pc:spChg chg="del">
          <ac:chgData name="Alain Sultan" userId="2b0808dc-3530-4760-ae57-56aa48186e32" providerId="ADAL" clId="{F16C0B6C-AF2E-48B1-ACE8-3ABB28EE7DB7}" dt="2023-12-15T08:29:16.109" v="28" actId="478"/>
          <ac:spMkLst>
            <pc:docMk/>
            <pc:sldMk cId="674997786" sldId="1149"/>
            <ac:spMk id="24" creationId="{5448631F-1B3C-E109-3C02-2D3CBC73AFD6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25" creationId="{569F3F6F-3881-E939-F787-48D3F1681647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26" creationId="{25CA6AF2-9145-2BA5-F845-CFAE67ECA8FE}"/>
          </ac:spMkLst>
        </pc:spChg>
        <pc:spChg chg="mod">
          <ac:chgData name="Alain Sultan" userId="2b0808dc-3530-4760-ae57-56aa48186e32" providerId="ADAL" clId="{F16C0B6C-AF2E-48B1-ACE8-3ABB28EE7DB7}" dt="2023-12-15T08:30:26.264" v="38" actId="20577"/>
          <ac:spMkLst>
            <pc:docMk/>
            <pc:sldMk cId="674997786" sldId="1149"/>
            <ac:spMk id="58" creationId="{15AE7F1D-8B00-7867-1676-914CC3AD24A6}"/>
          </ac:spMkLst>
        </pc:spChg>
        <pc:spChg chg="mod">
          <ac:chgData name="Alain Sultan" userId="2b0808dc-3530-4760-ae57-56aa48186e32" providerId="ADAL" clId="{F16C0B6C-AF2E-48B1-ACE8-3ABB28EE7DB7}" dt="2023-12-15T08:30:29.183" v="39" actId="20577"/>
          <ac:spMkLst>
            <pc:docMk/>
            <pc:sldMk cId="674997786" sldId="1149"/>
            <ac:spMk id="70" creationId="{AD738434-1C6D-4FB5-67AA-A919CD19069E}"/>
          </ac:spMkLst>
        </pc:spChg>
        <pc:spChg chg="mod">
          <ac:chgData name="Alain Sultan" userId="2b0808dc-3530-4760-ae57-56aa48186e32" providerId="ADAL" clId="{F16C0B6C-AF2E-48B1-ACE8-3ABB28EE7DB7}" dt="2023-12-15T08:30:35.670" v="41" actId="20577"/>
          <ac:spMkLst>
            <pc:docMk/>
            <pc:sldMk cId="674997786" sldId="1149"/>
            <ac:spMk id="71" creationId="{ED532AC2-9A0E-A375-5FC9-6BC545AE1379}"/>
          </ac:spMkLst>
        </pc:spChg>
        <pc:spChg chg="mod">
          <ac:chgData name="Alain Sultan" userId="2b0808dc-3530-4760-ae57-56aa48186e32" providerId="ADAL" clId="{F16C0B6C-AF2E-48B1-ACE8-3ABB28EE7DB7}" dt="2023-12-15T08:47:42.396" v="257" actId="1036"/>
          <ac:spMkLst>
            <pc:docMk/>
            <pc:sldMk cId="674997786" sldId="1149"/>
            <ac:spMk id="72" creationId="{C4DF2E5D-EE29-D2E1-330A-D16D01C2251B}"/>
          </ac:spMkLst>
        </pc:spChg>
        <pc:spChg chg="mod">
          <ac:chgData name="Alain Sultan" userId="2b0808dc-3530-4760-ae57-56aa48186e32" providerId="ADAL" clId="{F16C0B6C-AF2E-48B1-ACE8-3ABB28EE7DB7}" dt="2023-12-15T08:47:42.396" v="257" actId="1036"/>
          <ac:spMkLst>
            <pc:docMk/>
            <pc:sldMk cId="674997786" sldId="1149"/>
            <ac:spMk id="74" creationId="{B289FD85-6D44-1005-E0CA-1F99D2C7F830}"/>
          </ac:spMkLst>
        </pc:spChg>
        <pc:spChg chg="mod">
          <ac:chgData name="Alain Sultan" userId="2b0808dc-3530-4760-ae57-56aa48186e32" providerId="ADAL" clId="{F16C0B6C-AF2E-48B1-ACE8-3ABB28EE7DB7}" dt="2023-12-15T08:30:31.698" v="40" actId="20577"/>
          <ac:spMkLst>
            <pc:docMk/>
            <pc:sldMk cId="674997786" sldId="1149"/>
            <ac:spMk id="92" creationId="{9DDBF5FE-7C57-2CDB-BE0A-572F6BAEF563}"/>
          </ac:spMkLst>
        </pc:spChg>
        <pc:spChg chg="mod">
          <ac:chgData name="Alain Sultan" userId="2b0808dc-3530-4760-ae57-56aa48186e32" providerId="ADAL" clId="{F16C0B6C-AF2E-48B1-ACE8-3ABB28EE7DB7}" dt="2023-12-15T08:47:42.396" v="257" actId="1036"/>
          <ac:spMkLst>
            <pc:docMk/>
            <pc:sldMk cId="674997786" sldId="1149"/>
            <ac:spMk id="9250" creationId="{C0976717-C3D0-9B92-EFC2-66FAE5377789}"/>
          </ac:spMkLst>
        </pc:spChg>
        <pc:spChg chg="mod">
          <ac:chgData name="Alain Sultan" userId="2b0808dc-3530-4760-ae57-56aa48186e32" providerId="ADAL" clId="{F16C0B6C-AF2E-48B1-ACE8-3ABB28EE7DB7}" dt="2023-12-15T08:47:50.418" v="271" actId="1035"/>
          <ac:spMkLst>
            <pc:docMk/>
            <pc:sldMk cId="674997786" sldId="1149"/>
            <ac:spMk id="9251" creationId="{A8788988-60C5-D0D5-3510-57879C59DC38}"/>
          </ac:spMkLst>
        </pc:spChg>
        <pc:spChg chg="mod">
          <ac:chgData name="Alain Sultan" userId="2b0808dc-3530-4760-ae57-56aa48186e32" providerId="ADAL" clId="{F16C0B6C-AF2E-48B1-ACE8-3ABB28EE7DB7}" dt="2023-12-15T08:31:06.873" v="44" actId="1076"/>
          <ac:spMkLst>
            <pc:docMk/>
            <pc:sldMk cId="674997786" sldId="1149"/>
            <ac:spMk id="9256" creationId="{D7A00B03-21AF-6C01-7ABD-D582E545D4C7}"/>
          </ac:spMkLst>
        </pc:spChg>
        <pc:spChg chg="mod">
          <ac:chgData name="Alain Sultan" userId="2b0808dc-3530-4760-ae57-56aa48186e32" providerId="ADAL" clId="{F16C0B6C-AF2E-48B1-ACE8-3ABB28EE7DB7}" dt="2023-12-15T08:31:09.658" v="45" actId="1076"/>
          <ac:spMkLst>
            <pc:docMk/>
            <pc:sldMk cId="674997786" sldId="1149"/>
            <ac:spMk id="9328" creationId="{1635EF4B-1875-778E-1777-97465BA37EA7}"/>
          </ac:spMkLst>
        </pc:spChg>
        <pc:spChg chg="del">
          <ac:chgData name="Alain Sultan" userId="2b0808dc-3530-4760-ae57-56aa48186e32" providerId="ADAL" clId="{F16C0B6C-AF2E-48B1-ACE8-3ABB28EE7DB7}" dt="2023-12-15T08:29:19.629" v="29" actId="478"/>
          <ac:spMkLst>
            <pc:docMk/>
            <pc:sldMk cId="674997786" sldId="1149"/>
            <ac:spMk id="10306" creationId="{D7E239C8-431C-D5D0-6B0D-9E347A960B92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10307" creationId="{BFDAD22C-FD9C-3CB4-3706-6732877FDAFC}"/>
          </ac:spMkLst>
        </pc:spChg>
        <pc:spChg chg="del">
          <ac:chgData name="Alain Sultan" userId="2b0808dc-3530-4760-ae57-56aa48186e32" providerId="ADAL" clId="{F16C0B6C-AF2E-48B1-ACE8-3ABB28EE7DB7}" dt="2023-12-15T08:46:57.105" v="219" actId="478"/>
          <ac:spMkLst>
            <pc:docMk/>
            <pc:sldMk cId="674997786" sldId="1149"/>
            <ac:spMk id="10308" creationId="{51F94463-0CC1-63FC-E902-05CF0783EBE0}"/>
          </ac:spMkLst>
        </pc:spChg>
        <pc:spChg chg="add mod">
          <ac:chgData name="Alain Sultan" userId="2b0808dc-3530-4760-ae57-56aa48186e32" providerId="ADAL" clId="{F16C0B6C-AF2E-48B1-ACE8-3ABB28EE7DB7}" dt="2023-12-15T08:47:55.384" v="279" actId="1036"/>
          <ac:spMkLst>
            <pc:docMk/>
            <pc:sldMk cId="674997786" sldId="1149"/>
            <ac:spMk id="10315" creationId="{6101BE78-6AC9-8DDE-9630-C4C166B3639E}"/>
          </ac:spMkLst>
        </pc:spChg>
        <pc:spChg chg="add mod">
          <ac:chgData name="Alain Sultan" userId="2b0808dc-3530-4760-ae57-56aa48186e32" providerId="ADAL" clId="{F16C0B6C-AF2E-48B1-ACE8-3ABB28EE7DB7}" dt="2023-12-15T08:48:02.276" v="287" actId="1036"/>
          <ac:spMkLst>
            <pc:docMk/>
            <pc:sldMk cId="674997786" sldId="1149"/>
            <ac:spMk id="10316" creationId="{D35024A4-D055-67C2-055C-50A7F5E5E61F}"/>
          </ac:spMkLst>
        </pc:spChg>
        <pc:spChg chg="add mod">
          <ac:chgData name="Alain Sultan" userId="2b0808dc-3530-4760-ae57-56aa48186e32" providerId="ADAL" clId="{F16C0B6C-AF2E-48B1-ACE8-3ABB28EE7DB7}" dt="2023-12-15T08:50:21.113" v="322" actId="20577"/>
          <ac:spMkLst>
            <pc:docMk/>
            <pc:sldMk cId="674997786" sldId="1149"/>
            <ac:spMk id="10317" creationId="{AC0CAF2B-798E-8E63-5083-65B30FDACE0D}"/>
          </ac:spMkLst>
        </pc:spChg>
        <pc:spChg chg="add mod">
          <ac:chgData name="Alain Sultan" userId="2b0808dc-3530-4760-ae57-56aa48186e32" providerId="ADAL" clId="{F16C0B6C-AF2E-48B1-ACE8-3ABB28EE7DB7}" dt="2023-12-15T08:50:16.463" v="321" actId="20577"/>
          <ac:spMkLst>
            <pc:docMk/>
            <pc:sldMk cId="674997786" sldId="1149"/>
            <ac:spMk id="10318" creationId="{CC659911-A367-B9F3-AA5D-D8DED89B7642}"/>
          </ac:spMkLst>
        </pc:spChg>
        <pc:spChg chg="add del mod">
          <ac:chgData name="Alain Sultan" userId="2b0808dc-3530-4760-ae57-56aa48186e32" providerId="ADAL" clId="{F16C0B6C-AF2E-48B1-ACE8-3ABB28EE7DB7}" dt="2023-12-15T08:49:34.555" v="301"/>
          <ac:spMkLst>
            <pc:docMk/>
            <pc:sldMk cId="674997786" sldId="1149"/>
            <ac:spMk id="10319" creationId="{7AB4B3D3-9D32-0A09-C23C-3CA0F1EFCF83}"/>
          </ac:spMkLst>
        </pc:spChg>
        <pc:spChg chg="add mod">
          <ac:chgData name="Alain Sultan" userId="2b0808dc-3530-4760-ae57-56aa48186e32" providerId="ADAL" clId="{F16C0B6C-AF2E-48B1-ACE8-3ABB28EE7DB7}" dt="2023-12-15T08:49:50.225" v="304" actId="14100"/>
          <ac:spMkLst>
            <pc:docMk/>
            <pc:sldMk cId="674997786" sldId="1149"/>
            <ac:spMk id="10320" creationId="{2F37F45C-6DB7-80CC-4080-BB3488FB7FDF}"/>
          </ac:spMkLst>
        </pc:spChg>
        <pc:spChg chg="add mod">
          <ac:chgData name="Alain Sultan" userId="2b0808dc-3530-4760-ae57-56aa48186e32" providerId="ADAL" clId="{F16C0B6C-AF2E-48B1-ACE8-3ABB28EE7DB7}" dt="2023-12-15T08:50:24.901" v="325" actId="404"/>
          <ac:spMkLst>
            <pc:docMk/>
            <pc:sldMk cId="674997786" sldId="1149"/>
            <ac:spMk id="10321" creationId="{9AC9AB90-FD24-3909-CE09-B0AC883F697E}"/>
          </ac:spMkLst>
        </pc:spChg>
        <pc:spChg chg="mod">
          <ac:chgData name="Alain Sultan" userId="2b0808dc-3530-4760-ae57-56aa48186e32" providerId="ADAL" clId="{F16C0B6C-AF2E-48B1-ACE8-3ABB28EE7DB7}" dt="2023-12-15T08:30:20.652" v="36" actId="20577"/>
          <ac:spMkLst>
            <pc:docMk/>
            <pc:sldMk cId="674997786" sldId="1149"/>
            <ac:spMk id="10334" creationId="{3534A917-8D67-9975-E83F-7553D256CB22}"/>
          </ac:spMkLst>
        </pc:spChg>
        <pc:grpChg chg="del">
          <ac:chgData name="Alain Sultan" userId="2b0808dc-3530-4760-ae57-56aa48186e32" providerId="ADAL" clId="{F16C0B6C-AF2E-48B1-ACE8-3ABB28EE7DB7}" dt="2023-12-15T08:46:57.105" v="219" actId="478"/>
          <ac:grpSpMkLst>
            <pc:docMk/>
            <pc:sldMk cId="674997786" sldId="1149"/>
            <ac:grpSpMk id="9274" creationId="{02937BA1-68C3-C633-71F5-E746C52453EC}"/>
          </ac:grpSpMkLst>
        </pc:grpChg>
        <pc:cxnChg chg="mod">
          <ac:chgData name="Alain Sultan" userId="2b0808dc-3530-4760-ae57-56aa48186e32" providerId="ADAL" clId="{F16C0B6C-AF2E-48B1-ACE8-3ABB28EE7DB7}" dt="2023-12-15T08:30:16.230" v="35" actId="1076"/>
          <ac:cxnSpMkLst>
            <pc:docMk/>
            <pc:sldMk cId="674997786" sldId="1149"/>
            <ac:cxnSpMk id="19" creationId="{3C2AA942-1C8F-3D6F-1F70-5C3FB4E1B17E}"/>
          </ac:cxnSpMkLst>
        </pc:cxnChg>
        <pc:cxnChg chg="mod">
          <ac:chgData name="Alain Sultan" userId="2b0808dc-3530-4760-ae57-56aa48186e32" providerId="ADAL" clId="{F16C0B6C-AF2E-48B1-ACE8-3ABB28EE7DB7}" dt="2023-12-15T08:47:42.396" v="257" actId="1036"/>
          <ac:cxnSpMkLst>
            <pc:docMk/>
            <pc:sldMk cId="674997786" sldId="1149"/>
            <ac:cxnSpMk id="9281" creationId="{76E336F1-DDE5-9A68-4DEC-950D6C651F5D}"/>
          </ac:cxnSpMkLst>
        </pc:cxnChg>
        <pc:cxnChg chg="add mod">
          <ac:chgData name="Alain Sultan" userId="2b0808dc-3530-4760-ae57-56aa48186e32" providerId="ADAL" clId="{F16C0B6C-AF2E-48B1-ACE8-3ABB28EE7DB7}" dt="2023-12-15T08:47:55.384" v="279" actId="1036"/>
          <ac:cxnSpMkLst>
            <pc:docMk/>
            <pc:sldMk cId="674997786" sldId="1149"/>
            <ac:cxnSpMk id="10309" creationId="{EFF85846-C8B7-7FA5-3FE1-24141382A3DB}"/>
          </ac:cxnSpMkLst>
        </pc:cxnChg>
        <pc:cxnChg chg="add mod">
          <ac:chgData name="Alain Sultan" userId="2b0808dc-3530-4760-ae57-56aa48186e32" providerId="ADAL" clId="{F16C0B6C-AF2E-48B1-ACE8-3ABB28EE7DB7}" dt="2023-12-15T08:48:02.276" v="287" actId="1036"/>
          <ac:cxnSpMkLst>
            <pc:docMk/>
            <pc:sldMk cId="674997786" sldId="1149"/>
            <ac:cxnSpMk id="10314" creationId="{39BC8748-4A81-6416-FCC5-D764539263B1}"/>
          </ac:cxnSpMkLst>
        </pc:cxnChg>
      </pc:sldChg>
      <pc:sldChg chg="addSp delSp modSp add mod">
        <pc:chgData name="Alain Sultan" userId="2b0808dc-3530-4760-ae57-56aa48186e32" providerId="ADAL" clId="{F16C0B6C-AF2E-48B1-ACE8-3ABB28EE7DB7}" dt="2023-12-15T09:24:48.988" v="1162" actId="20577"/>
        <pc:sldMkLst>
          <pc:docMk/>
          <pc:sldMk cId="3364372360" sldId="1149"/>
        </pc:sldMkLst>
        <pc:spChg chg="add mod">
          <ac:chgData name="Alain Sultan" userId="2b0808dc-3530-4760-ae57-56aa48186e32" providerId="ADAL" clId="{F16C0B6C-AF2E-48B1-ACE8-3ABB28EE7DB7}" dt="2023-12-15T09:23:34.006" v="1140" actId="113"/>
          <ac:spMkLst>
            <pc:docMk/>
            <pc:sldMk cId="3364372360" sldId="1149"/>
            <ac:spMk id="3" creationId="{00454F38-2DA6-07A4-3F98-AA34C97246CA}"/>
          </ac:spMkLst>
        </pc:spChg>
        <pc:spChg chg="add mod">
          <ac:chgData name="Alain Sultan" userId="2b0808dc-3530-4760-ae57-56aa48186e32" providerId="ADAL" clId="{F16C0B6C-AF2E-48B1-ACE8-3ABB28EE7DB7}" dt="2023-12-15T09:21:08.921" v="1061" actId="1036"/>
          <ac:spMkLst>
            <pc:docMk/>
            <pc:sldMk cId="3364372360" sldId="1149"/>
            <ac:spMk id="4" creationId="{4857725A-7054-3FC5-411B-CEB6E7A62DE5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5" creationId="{4A3406C9-0705-6A20-A7D8-5ADAA96C6515}"/>
          </ac:spMkLst>
        </pc:spChg>
        <pc:spChg chg="add mod">
          <ac:chgData name="Alain Sultan" userId="2b0808dc-3530-4760-ae57-56aa48186e32" providerId="ADAL" clId="{F16C0B6C-AF2E-48B1-ACE8-3ABB28EE7DB7}" dt="2023-12-15T09:21:08.921" v="1061" actId="1036"/>
          <ac:spMkLst>
            <pc:docMk/>
            <pc:sldMk cId="3364372360" sldId="1149"/>
            <ac:spMk id="8" creationId="{E0544C2B-42EE-439A-570B-19660148A412}"/>
          </ac:spMkLst>
        </pc:spChg>
        <pc:spChg chg="mod">
          <ac:chgData name="Alain Sultan" userId="2b0808dc-3530-4760-ae57-56aa48186e32" providerId="ADAL" clId="{F16C0B6C-AF2E-48B1-ACE8-3ABB28EE7DB7}" dt="2023-12-15T08:53:22.565" v="464" actId="14100"/>
          <ac:spMkLst>
            <pc:docMk/>
            <pc:sldMk cId="3364372360" sldId="1149"/>
            <ac:spMk id="10" creationId="{1B76AB23-BA01-F752-DA99-02255CD8F901}"/>
          </ac:spMkLst>
        </pc:spChg>
        <pc:spChg chg="mod">
          <ac:chgData name="Alain Sultan" userId="2b0808dc-3530-4760-ae57-56aa48186e32" providerId="ADAL" clId="{F16C0B6C-AF2E-48B1-ACE8-3ABB28EE7DB7}" dt="2023-12-15T09:21:30.465" v="1067" actId="1076"/>
          <ac:spMkLst>
            <pc:docMk/>
            <pc:sldMk cId="3364372360" sldId="1149"/>
            <ac:spMk id="11" creationId="{F9DAF4FE-8129-CC8C-8055-EBD23E98DDE8}"/>
          </ac:spMkLst>
        </pc:spChg>
        <pc:spChg chg="add mod">
          <ac:chgData name="Alain Sultan" userId="2b0808dc-3530-4760-ae57-56aa48186e32" providerId="ADAL" clId="{F16C0B6C-AF2E-48B1-ACE8-3ABB28EE7DB7}" dt="2023-12-15T09:24:29.018" v="1160" actId="1076"/>
          <ac:spMkLst>
            <pc:docMk/>
            <pc:sldMk cId="3364372360" sldId="1149"/>
            <ac:spMk id="12" creationId="{07922607-9078-59A7-75DD-3CC451DCCBE7}"/>
          </ac:spMkLst>
        </pc:spChg>
        <pc:spChg chg="add mod">
          <ac:chgData name="Alain Sultan" userId="2b0808dc-3530-4760-ae57-56aa48186e32" providerId="ADAL" clId="{F16C0B6C-AF2E-48B1-ACE8-3ABB28EE7DB7}" dt="2023-12-15T09:22:13.149" v="1085" actId="14100"/>
          <ac:spMkLst>
            <pc:docMk/>
            <pc:sldMk cId="3364372360" sldId="1149"/>
            <ac:spMk id="14" creationId="{EC292F9D-CB07-E63B-05D4-87CCD2253736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16" creationId="{BA7EB6B7-043C-80A7-0462-9EB29B5FAF93}"/>
          </ac:spMkLst>
        </pc:spChg>
        <pc:spChg chg="add del mod">
          <ac:chgData name="Alain Sultan" userId="2b0808dc-3530-4760-ae57-56aa48186e32" providerId="ADAL" clId="{F16C0B6C-AF2E-48B1-ACE8-3ABB28EE7DB7}" dt="2023-12-15T09:16:02.825" v="1006" actId="478"/>
          <ac:spMkLst>
            <pc:docMk/>
            <pc:sldMk cId="3364372360" sldId="1149"/>
            <ac:spMk id="18" creationId="{2D971139-D6DA-0FD1-D68C-23F5D54C17C8}"/>
          </ac:spMkLst>
        </pc:spChg>
        <pc:spChg chg="add del mod">
          <ac:chgData name="Alain Sultan" userId="2b0808dc-3530-4760-ae57-56aa48186e32" providerId="ADAL" clId="{F16C0B6C-AF2E-48B1-ACE8-3ABB28EE7DB7}" dt="2023-12-15T09:18:06.810" v="1014" actId="478"/>
          <ac:spMkLst>
            <pc:docMk/>
            <pc:sldMk cId="3364372360" sldId="1149"/>
            <ac:spMk id="21" creationId="{891744E9-F364-84D6-2094-84BF56E7C111}"/>
          </ac:spMkLst>
        </pc:spChg>
        <pc:spChg chg="add del mod">
          <ac:chgData name="Alain Sultan" userId="2b0808dc-3530-4760-ae57-56aa48186e32" providerId="ADAL" clId="{F16C0B6C-AF2E-48B1-ACE8-3ABB28EE7DB7}" dt="2023-12-15T09:18:41.152" v="1016"/>
          <ac:spMkLst>
            <pc:docMk/>
            <pc:sldMk cId="3364372360" sldId="1149"/>
            <ac:spMk id="22" creationId="{044C35BC-4700-B29A-6518-759867868B5F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23" creationId="{00CE9559-92E7-3C56-83A2-01DD7554A027}"/>
          </ac:spMkLst>
        </pc:spChg>
        <pc:spChg chg="add del mod">
          <ac:chgData name="Alain Sultan" userId="2b0808dc-3530-4760-ae57-56aa48186e32" providerId="ADAL" clId="{F16C0B6C-AF2E-48B1-ACE8-3ABB28EE7DB7}" dt="2023-12-15T09:20:54.877" v="1033" actId="478"/>
          <ac:spMkLst>
            <pc:docMk/>
            <pc:sldMk cId="3364372360" sldId="1149"/>
            <ac:spMk id="24" creationId="{FABD712C-C58D-2E5A-EEDC-DB2918C58F40}"/>
          </ac:spMkLst>
        </pc:spChg>
        <pc:spChg chg="add del mod">
          <ac:chgData name="Alain Sultan" userId="2b0808dc-3530-4760-ae57-56aa48186e32" providerId="ADAL" clId="{F16C0B6C-AF2E-48B1-ACE8-3ABB28EE7DB7}" dt="2023-12-15T09:20:52.911" v="1032" actId="478"/>
          <ac:spMkLst>
            <pc:docMk/>
            <pc:sldMk cId="3364372360" sldId="1149"/>
            <ac:spMk id="25" creationId="{3708D429-2CAC-A226-F0AE-0A70A9D9DD7F}"/>
          </ac:spMkLst>
        </pc:spChg>
        <pc:spChg chg="add del mod">
          <ac:chgData name="Alain Sultan" userId="2b0808dc-3530-4760-ae57-56aa48186e32" providerId="ADAL" clId="{F16C0B6C-AF2E-48B1-ACE8-3ABB28EE7DB7}" dt="2023-12-15T09:20:52.911" v="1032" actId="478"/>
          <ac:spMkLst>
            <pc:docMk/>
            <pc:sldMk cId="3364372360" sldId="1149"/>
            <ac:spMk id="26" creationId="{BC5B4E97-F142-A1AD-030A-625054DA4F46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72" creationId="{C4DF2E5D-EE29-D2E1-330A-D16D01C2251B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74" creationId="{B289FD85-6D44-1005-E0CA-1F99D2C7F830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9250" creationId="{C0976717-C3D0-9B92-EFC2-66FAE5377789}"/>
          </ac:spMkLst>
        </pc:spChg>
        <pc:spChg chg="mod">
          <ac:chgData name="Alain Sultan" userId="2b0808dc-3530-4760-ae57-56aa48186e32" providerId="ADAL" clId="{F16C0B6C-AF2E-48B1-ACE8-3ABB28EE7DB7}" dt="2023-12-15T09:08:10.948" v="907" actId="1036"/>
          <ac:spMkLst>
            <pc:docMk/>
            <pc:sldMk cId="3364372360" sldId="1149"/>
            <ac:spMk id="9251" creationId="{A8788988-60C5-D0D5-3510-57879C59DC38}"/>
          </ac:spMkLst>
        </pc:spChg>
        <pc:spChg chg="add mod">
          <ac:chgData name="Alain Sultan" userId="2b0808dc-3530-4760-ae57-56aa48186e32" providerId="ADAL" clId="{F16C0B6C-AF2E-48B1-ACE8-3ABB28EE7DB7}" dt="2023-12-15T09:24:48.988" v="1162" actId="20577"/>
          <ac:spMkLst>
            <pc:docMk/>
            <pc:sldMk cId="3364372360" sldId="1149"/>
            <ac:spMk id="10307" creationId="{684E38AB-82A7-EFBB-0340-88CB8144561E}"/>
          </ac:spMkLst>
        </pc:spChg>
        <pc:spChg chg="mod">
          <ac:chgData name="Alain Sultan" userId="2b0808dc-3530-4760-ae57-56aa48186e32" providerId="ADAL" clId="{F16C0B6C-AF2E-48B1-ACE8-3ABB28EE7DB7}" dt="2023-12-15T09:21:26.857" v="1066" actId="1076"/>
          <ac:spMkLst>
            <pc:docMk/>
            <pc:sldMk cId="3364372360" sldId="1149"/>
            <ac:spMk id="10315" creationId="{6101BE78-6AC9-8DDE-9630-C4C166B3639E}"/>
          </ac:spMkLst>
        </pc:spChg>
        <pc:spChg chg="mod">
          <ac:chgData name="Alain Sultan" userId="2b0808dc-3530-4760-ae57-56aa48186e32" providerId="ADAL" clId="{F16C0B6C-AF2E-48B1-ACE8-3ABB28EE7DB7}" dt="2023-12-15T09:21:22.503" v="1064" actId="1076"/>
          <ac:spMkLst>
            <pc:docMk/>
            <pc:sldMk cId="3364372360" sldId="1149"/>
            <ac:spMk id="10316" creationId="{D35024A4-D055-67C2-055C-50A7F5E5E61F}"/>
          </ac:spMkLst>
        </pc:spChg>
        <pc:spChg chg="add del mod">
          <ac:chgData name="Alain Sultan" userId="2b0808dc-3530-4760-ae57-56aa48186e32" providerId="ADAL" clId="{F16C0B6C-AF2E-48B1-ACE8-3ABB28EE7DB7}" dt="2023-12-15T09:08:49.395" v="972" actId="478"/>
          <ac:spMkLst>
            <pc:docMk/>
            <pc:sldMk cId="3364372360" sldId="1149"/>
            <ac:spMk id="10317" creationId="{AC0CAF2B-798E-8E63-5083-65B30FDACE0D}"/>
          </ac:spMkLst>
        </pc:spChg>
        <pc:spChg chg="mod">
          <ac:chgData name="Alain Sultan" userId="2b0808dc-3530-4760-ae57-56aa48186e32" providerId="ADAL" clId="{F16C0B6C-AF2E-48B1-ACE8-3ABB28EE7DB7}" dt="2023-12-15T09:22:20.583" v="1086" actId="113"/>
          <ac:spMkLst>
            <pc:docMk/>
            <pc:sldMk cId="3364372360" sldId="1149"/>
            <ac:spMk id="10318" creationId="{CC659911-A367-B9F3-AA5D-D8DED89B7642}"/>
          </ac:spMkLst>
        </pc:spChg>
        <pc:spChg chg="mod">
          <ac:chgData name="Alain Sultan" userId="2b0808dc-3530-4760-ae57-56aa48186e32" providerId="ADAL" clId="{F16C0B6C-AF2E-48B1-ACE8-3ABB28EE7DB7}" dt="2023-12-15T09:21:08.921" v="1061" actId="1036"/>
          <ac:spMkLst>
            <pc:docMk/>
            <pc:sldMk cId="3364372360" sldId="1149"/>
            <ac:spMk id="10320" creationId="{2F37F45C-6DB7-80CC-4080-BB3488FB7FDF}"/>
          </ac:spMkLst>
        </pc:spChg>
        <pc:spChg chg="mod">
          <ac:chgData name="Alain Sultan" userId="2b0808dc-3530-4760-ae57-56aa48186e32" providerId="ADAL" clId="{F16C0B6C-AF2E-48B1-ACE8-3ABB28EE7DB7}" dt="2023-12-15T09:21:48.342" v="1074" actId="113"/>
          <ac:spMkLst>
            <pc:docMk/>
            <pc:sldMk cId="3364372360" sldId="1149"/>
            <ac:spMk id="10321" creationId="{9AC9AB90-FD24-3909-CE09-B0AC883F697E}"/>
          </ac:spMkLst>
        </pc:spChg>
        <pc:cxnChg chg="mod">
          <ac:chgData name="Alain Sultan" userId="2b0808dc-3530-4760-ae57-56aa48186e32" providerId="ADAL" clId="{F16C0B6C-AF2E-48B1-ACE8-3ABB28EE7DB7}" dt="2023-12-15T09:08:10.948" v="907" actId="1036"/>
          <ac:cxnSpMkLst>
            <pc:docMk/>
            <pc:sldMk cId="3364372360" sldId="1149"/>
            <ac:cxnSpMk id="9281" creationId="{76E336F1-DDE5-9A68-4DEC-950D6C651F5D}"/>
          </ac:cxnSpMkLst>
        </pc:cxnChg>
        <pc:cxnChg chg="add mod">
          <ac:chgData name="Alain Sultan" userId="2b0808dc-3530-4760-ae57-56aa48186e32" providerId="ADAL" clId="{F16C0B6C-AF2E-48B1-ACE8-3ABB28EE7DB7}" dt="2023-12-15T09:21:19.908" v="1063" actId="1076"/>
          <ac:cxnSpMkLst>
            <pc:docMk/>
            <pc:sldMk cId="3364372360" sldId="1149"/>
            <ac:cxnSpMk id="10306" creationId="{FFC15AF8-872F-4AEF-3655-31BE8AEC5717}"/>
          </ac:cxnSpMkLst>
        </pc:cxnChg>
        <pc:cxnChg chg="mod">
          <ac:chgData name="Alain Sultan" userId="2b0808dc-3530-4760-ae57-56aa48186e32" providerId="ADAL" clId="{F16C0B6C-AF2E-48B1-ACE8-3ABB28EE7DB7}" dt="2023-12-15T09:08:10.948" v="907" actId="1036"/>
          <ac:cxnSpMkLst>
            <pc:docMk/>
            <pc:sldMk cId="3364372360" sldId="1149"/>
            <ac:cxnSpMk id="10309" creationId="{EFF85846-C8B7-7FA5-3FE1-24141382A3DB}"/>
          </ac:cxnSpMkLst>
        </pc:cxnChg>
        <pc:cxnChg chg="del mod">
          <ac:chgData name="Alain Sultan" userId="2b0808dc-3530-4760-ae57-56aa48186e32" providerId="ADAL" clId="{F16C0B6C-AF2E-48B1-ACE8-3ABB28EE7DB7}" dt="2023-12-15T09:20:48.685" v="1031" actId="478"/>
          <ac:cxnSpMkLst>
            <pc:docMk/>
            <pc:sldMk cId="3364372360" sldId="1149"/>
            <ac:cxnSpMk id="10314" creationId="{39BC8748-4A81-6416-FCC5-D764539263B1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#102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TSG#102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SP-231698/RP-233992 </a:t>
            </a:r>
            <a:r>
              <a:rPr lang="en-GB" alt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(rev of RP-232718 / CP-233012 / SP-231618)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TSG#101, 11 -15 December 2023, Edinburgh, Scotland, UK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 – and content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8832" y="1554084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08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6E4306F0-3DA5-F28F-0E97-1F4B6CCD6D99}"/>
              </a:ext>
            </a:extLst>
          </p:cNvPr>
          <p:cNvSpPr/>
          <p:nvPr/>
        </p:nvSpPr>
        <p:spPr bwMode="auto">
          <a:xfrm>
            <a:off x="1819327" y="162102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1829320" y="202075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1F33C358-DA2F-8612-A9F9-7B64AD38FB74}"/>
              </a:ext>
            </a:extLst>
          </p:cNvPr>
          <p:cNvSpPr/>
          <p:nvPr/>
        </p:nvSpPr>
        <p:spPr bwMode="auto">
          <a:xfrm>
            <a:off x="1771858" y="248795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(against 94% at previous TSG)</a:t>
            </a:r>
          </a:p>
          <a:p>
            <a:pPr marL="1597065" lvl="3" indent="-341313">
              <a:defRPr/>
            </a:pPr>
            <a:r>
              <a:rPr lang="en-GB" altLang="en-US" sz="900" dirty="0"/>
              <a:t>Except for FS_ISN, exception request submitted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</a:t>
            </a:r>
            <a:r>
              <a:rPr lang="en-GB" altLang="en-US" sz="1000" dirty="0" err="1"/>
              <a:t>miniWID</a:t>
            </a:r>
            <a:r>
              <a:rPr lang="en-GB" altLang="en-US" sz="1000" dirty="0"/>
              <a:t> at SA#102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completed (against 92 %) except for:</a:t>
            </a:r>
          </a:p>
          <a:p>
            <a:pPr marL="1597065" lvl="3" indent="-341313">
              <a:defRPr/>
            </a:pPr>
            <a:r>
              <a:rPr lang="en-GB" altLang="en-US" sz="900" dirty="0"/>
              <a:t>Stage 1 of Ambient power-enabled Internet of Things: 95%</a:t>
            </a:r>
          </a:p>
          <a:p>
            <a:pPr marL="1597065" lvl="3" indent="-341313">
              <a:defRPr/>
            </a:pPr>
            <a:r>
              <a:rPr lang="en-GB" altLang="en-US" sz="900" dirty="0"/>
              <a:t>The new </a:t>
            </a:r>
            <a:r>
              <a:rPr lang="en-GB" altLang="en-US" sz="900" dirty="0" err="1"/>
              <a:t>miniWID</a:t>
            </a:r>
            <a:r>
              <a:rPr lang="en-GB" altLang="en-US" sz="900" dirty="0"/>
              <a:t> (Timestamp for critical IoT Applications): 0%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See next slide on Rel-19 content</a:t>
            </a:r>
            <a:endParaRPr lang="en-GB" altLang="en-US" sz="1100" dirty="0"/>
          </a:p>
          <a:p>
            <a:pPr marL="341273" indent="-341313">
              <a:defRPr/>
            </a:pPr>
            <a:r>
              <a:rPr lang="en-US" altLang="en-US" sz="16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200" dirty="0"/>
              <a:t>Overall</a:t>
            </a:r>
          </a:p>
          <a:p>
            <a:pPr marL="1139865" lvl="2" indent="-341313">
              <a:defRPr/>
            </a:pPr>
            <a:r>
              <a:rPr lang="en-GB" altLang="en-US" sz="1050" dirty="0">
                <a:solidFill>
                  <a:srgbClr val="FF0000"/>
                </a:solidFill>
              </a:rPr>
              <a:t>SA &amp; RAN Content Definition </a:t>
            </a:r>
            <a:r>
              <a:rPr lang="en-GB" altLang="en-US" sz="1050" dirty="0"/>
              <a:t>taking place during TSG#101 &amp; 102, deciding for RAN content (Studies and normative) and for SA2 Studies (</a:t>
            </a:r>
            <a:r>
              <a:rPr lang="en-GB" altLang="en-US" sz="1050" dirty="0" err="1"/>
              <a:t>rocess</a:t>
            </a:r>
            <a:r>
              <a:rPr lang="en-GB" altLang="en-US" sz="1050" dirty="0"/>
              <a:t> 2</a:t>
            </a:r>
            <a:r>
              <a:rPr lang="en-GB" altLang="en-US" sz="1050" baseline="30000" dirty="0"/>
              <a:t>nd</a:t>
            </a:r>
            <a:r>
              <a:rPr lang="en-GB" altLang="en-US" sz="1050" dirty="0"/>
              <a:t> batch)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30 studies from SA2, SA3, SA5 and SA6  (not counting SA2 studies approved at SA#102) – against 4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20 normative – against 8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really relevant (neither for studies nor for normative) since items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cxnSp>
        <p:nvCxnSpPr>
          <p:cNvPr id="18438" name="Straight Connector 9">
            <a:extLst>
              <a:ext uri="{FF2B5EF4-FFF2-40B4-BE49-F238E27FC236}">
                <a16:creationId xmlns:a16="http://schemas.microsoft.com/office/drawing/2014/main" id="{E96173EE-E571-DAE7-FFE7-E9C4D6E846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0" y="3068322"/>
            <a:ext cx="82565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BC38540-8DA4-0C1D-4297-BD330B5E6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945" y="941385"/>
            <a:ext cx="3318516" cy="186273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80758B8-68C2-5540-A311-A3918270DFB8}"/>
              </a:ext>
            </a:extLst>
          </p:cNvPr>
          <p:cNvSpPr/>
          <p:nvPr/>
        </p:nvSpPr>
        <p:spPr bwMode="auto">
          <a:xfrm>
            <a:off x="5424114" y="1328156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02B5E97-9EAC-7F08-EF24-3F20F9891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667" y="67196"/>
            <a:ext cx="6827838" cy="547688"/>
          </a:xfrm>
        </p:spPr>
        <p:txBody>
          <a:bodyPr/>
          <a:lstStyle/>
          <a:p>
            <a:r>
              <a:rPr lang="en-GB" altLang="en-US" dirty="0"/>
              <a:t>Release 19 Content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D94D6E-35F0-BBDB-2F86-146862F8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060899"/>
              </p:ext>
            </p:extLst>
          </p:nvPr>
        </p:nvGraphicFramePr>
        <p:xfrm>
          <a:off x="65939" y="1286503"/>
          <a:ext cx="3259766" cy="3489101"/>
        </p:xfrm>
        <a:graphic>
          <a:graphicData uri="http://schemas.openxmlformats.org/drawingml/2006/table">
            <a:tbl>
              <a:tblPr/>
              <a:tblGrid>
                <a:gridCol w="592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6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31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(also SA6 study)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Ambient power-enabled Internet of Things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Localized Mobile Metaverse Services (also SA6 study)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(also SA5 and SA6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(also SA2 and SA6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(also SA6 norm)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Upper layer traffic steering, switching and splitting over dual 3GPP access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(also SA2, SA3 and SA5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54EA6157-3091-300E-E3AE-C848AC166DD7}"/>
              </a:ext>
            </a:extLst>
          </p:cNvPr>
          <p:cNvSpPr txBox="1">
            <a:spLocks/>
          </p:cNvSpPr>
          <p:nvPr/>
        </p:nvSpPr>
        <p:spPr bwMode="auto">
          <a:xfrm>
            <a:off x="309297" y="739033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SA1-based outputs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1AE6D68-81F6-77C7-96D0-66D71A0E2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798982"/>
              </p:ext>
            </p:extLst>
          </p:nvPr>
        </p:nvGraphicFramePr>
        <p:xfrm>
          <a:off x="3676014" y="1740853"/>
          <a:ext cx="2663825" cy="2960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825">
                  <a:extLst>
                    <a:ext uri="{9D8B030D-6E8A-4147-A177-3AD203B41FA5}">
                      <a16:colId xmlns:a16="http://schemas.microsoft.com/office/drawing/2014/main" val="1317011670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AI/ML - Air Interface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26056264"/>
                  </a:ext>
                </a:extLst>
              </a:tr>
              <a:tr h="221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NR-MIMO Evolution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20475858"/>
                  </a:ext>
                </a:extLst>
              </a:tr>
              <a:tr h="2250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Evolution of duplex operation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1653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 IoT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3751826"/>
                  </a:ext>
                </a:extLst>
              </a:tr>
              <a:tr h="2309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energy savings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024844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Low power WUS/WUR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574341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ISAC (=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FS_Sensing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24393467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Exploring study in new spectrum (7-24GHz)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16257992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Mobility Enhancements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8304979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 for XR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65964997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NTN (Non-Terrestrial Networks) evolution - NR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9724215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NTN (Non-Terrestrial Networks) evolution - IoT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7155622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AI/ML for Air Interface (Mobility)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3312711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8736B8-CA45-C464-8CEA-5B86A9152F7B}"/>
              </a:ext>
            </a:extLst>
          </p:cNvPr>
          <p:cNvSpPr txBox="1">
            <a:spLocks/>
          </p:cNvSpPr>
          <p:nvPr/>
        </p:nvSpPr>
        <p:spPr bwMode="auto">
          <a:xfrm>
            <a:off x="3577430" y="1108180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RAN’s RP-232745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E2579B-D688-C5BE-257F-3BAA8FB7CF35}"/>
              </a:ext>
            </a:extLst>
          </p:cNvPr>
          <p:cNvSpPr txBox="1">
            <a:spLocks/>
          </p:cNvSpPr>
          <p:nvPr/>
        </p:nvSpPr>
        <p:spPr bwMode="auto">
          <a:xfrm>
            <a:off x="6144523" y="959167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SA’s SP-231760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86918D5-9B2A-353B-630D-C705B5D4D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740841"/>
              </p:ext>
            </p:extLst>
          </p:nvPr>
        </p:nvGraphicFramePr>
        <p:xfrm>
          <a:off x="7070937" y="1494261"/>
          <a:ext cx="1206500" cy="3185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393565603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FS_5GSAT_ARCH_Ph3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67257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FS_NG_RTC_Ph2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21090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FS_XRM Ph2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54251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FS_EnergySys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639422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FS_MPS4msg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85784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FS_VMR_Ph2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017577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FS_5G_ProSe_Ph3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732751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FS_eUUI5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451629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FS_eEDGE_5GC_ph3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861050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FS_UAS_Ph3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174556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FS_UPEAS_Ph2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318836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FS_5G_Femto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059849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FS_INSS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7047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FS_MASSS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6409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FS_AmbientIoT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92091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FS_AIML_CN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91370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17" y="2316163"/>
            <a:ext cx="6259512" cy="7127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736" y="2370112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1" y="2074837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7" name="Freeform: Shape 1">
            <a:extLst>
              <a:ext uri="{FF2B5EF4-FFF2-40B4-BE49-F238E27FC236}">
                <a16:creationId xmlns:a16="http://schemas.microsoft.com/office/drawing/2014/main" id="{52EEC574-A3F7-0DBA-BBE5-18C2D7C6FD5E}"/>
              </a:ext>
            </a:extLst>
          </p:cNvPr>
          <p:cNvSpPr>
            <a:spLocks/>
          </p:cNvSpPr>
          <p:nvPr/>
        </p:nvSpPr>
        <p:spPr bwMode="auto">
          <a:xfrm>
            <a:off x="957628" y="2549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101600" y="12382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17A2891-6088-EB09-F583-A8CB313D9DDD}"/>
              </a:ext>
            </a:extLst>
          </p:cNvPr>
          <p:cNvSpPr>
            <a:spLocks/>
          </p:cNvSpPr>
          <p:nvPr/>
        </p:nvSpPr>
        <p:spPr bwMode="auto">
          <a:xfrm>
            <a:off x="1177484" y="2754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771161" y="1660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1260840" y="2367509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80" y="893102"/>
            <a:ext cx="8388350" cy="3622675"/>
          </a:xfrm>
        </p:spPr>
        <p:txBody>
          <a:bodyPr/>
          <a:lstStyle/>
          <a:p>
            <a:r>
              <a:rPr lang="en-US" altLang="en-US" sz="2000" dirty="0"/>
              <a:t>Initial talks/decisions about Rel-20:</a:t>
            </a:r>
          </a:p>
          <a:p>
            <a:pPr lvl="1"/>
            <a:r>
              <a:rPr lang="en-GB" altLang="en-US" sz="1800" dirty="0"/>
              <a:t>Studies:</a:t>
            </a:r>
          </a:p>
          <a:p>
            <a:pPr lvl="2"/>
            <a:r>
              <a:rPr lang="en-US" altLang="en-US" sz="1600" dirty="0"/>
              <a:t>All SA1 Rel-20 SIDs to be approved by Sept. 2024</a:t>
            </a:r>
          </a:p>
          <a:p>
            <a:pPr lvl="3"/>
            <a:r>
              <a:rPr lang="en-GB" altLang="en-US" sz="1400" dirty="0"/>
              <a:t>SA1 SIDs to be presented to SA1 between now and Aug. 2024</a:t>
            </a:r>
          </a:p>
          <a:p>
            <a:pPr lvl="2"/>
            <a:r>
              <a:rPr lang="en-GB" altLang="en-US" sz="1600" dirty="0"/>
              <a:t>The SA1 SIDs are exceptionally divided in two Parts (about 50% of SA1 time to be dedicated to each Part):</a:t>
            </a:r>
          </a:p>
          <a:p>
            <a:pPr lvl="3"/>
            <a:r>
              <a:rPr lang="en-GB" altLang="en-US" sz="1400" b="1" dirty="0"/>
              <a:t>Part 1 </a:t>
            </a:r>
            <a:r>
              <a:rPr lang="en-GB" altLang="en-US" sz="1400" dirty="0"/>
              <a:t>(“5GA-centric”): the Rel-20 SIDs for which corresponding </a:t>
            </a:r>
            <a:r>
              <a:rPr lang="en-GB" altLang="en-US" sz="1400" b="1" dirty="0"/>
              <a:t>normative work </a:t>
            </a:r>
            <a:r>
              <a:rPr lang="en-GB" altLang="en-US" sz="1400" dirty="0"/>
              <a:t>is anticipated to also </a:t>
            </a:r>
            <a:r>
              <a:rPr lang="en-GB" altLang="en-US" sz="1400" b="1" dirty="0"/>
              <a:t>belong to Rel-20</a:t>
            </a:r>
          </a:p>
          <a:p>
            <a:pPr lvl="3"/>
            <a:r>
              <a:rPr lang="en-GB" altLang="en-US" sz="1400" b="1" dirty="0"/>
              <a:t>Part 2 </a:t>
            </a:r>
            <a:r>
              <a:rPr lang="en-GB" altLang="en-US" sz="1400" dirty="0"/>
              <a:t>(“6G-centric”): the Rel-20 SIDs for which corresponding </a:t>
            </a:r>
            <a:r>
              <a:rPr lang="en-GB" altLang="en-US" sz="1400" b="1" dirty="0"/>
              <a:t>normative work </a:t>
            </a:r>
            <a:r>
              <a:rPr lang="en-GB" altLang="en-US" sz="1400" dirty="0"/>
              <a:t>is anticipated to be </a:t>
            </a:r>
            <a:r>
              <a:rPr lang="en-GB" altLang="en-US" sz="1400" b="1" dirty="0"/>
              <a:t>after Rel-20</a:t>
            </a:r>
            <a:r>
              <a:rPr lang="en-GB" altLang="en-US" sz="1400" dirty="0"/>
              <a:t>. </a:t>
            </a:r>
            <a:r>
              <a:rPr lang="en-US" altLang="en-US" sz="1400" i="1" dirty="0"/>
              <a:t>See also Rel-21 slide.</a:t>
            </a:r>
            <a:endParaRPr lang="en-GB" altLang="en-US" sz="1400" i="1" dirty="0"/>
          </a:p>
          <a:p>
            <a:pPr lvl="1"/>
            <a:r>
              <a:rPr lang="en-US" altLang="en-US" sz="2000" dirty="0"/>
              <a:t>Normative:</a:t>
            </a:r>
          </a:p>
          <a:p>
            <a:pPr lvl="2"/>
            <a:r>
              <a:rPr lang="en-US" altLang="en-US" sz="1600" dirty="0"/>
              <a:t>No decision yet about Rel-20 Stage 1 normative work timeline</a:t>
            </a:r>
          </a:p>
          <a:p>
            <a:pPr lvl="2"/>
            <a:r>
              <a:rPr lang="en-US" altLang="en-US" sz="1600" dirty="0"/>
              <a:t>Nor for any other Rel-20 activity in the other WGs/TSGs</a:t>
            </a:r>
          </a:p>
          <a:p>
            <a:pPr lvl="2"/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751840"/>
            <a:ext cx="8637587" cy="4030133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work will be submitted to ITU before 2030 </a:t>
            </a:r>
          </a:p>
          <a:p>
            <a:r>
              <a:rPr lang="en-GB" altLang="en-US" sz="1800" dirty="0"/>
              <a:t>Agreed </a:t>
            </a:r>
            <a:r>
              <a:rPr lang="en-US" altLang="en-US" sz="1800" dirty="0"/>
              <a:t>Release 21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May 2024 (between TSG#103 and 104): </a:t>
            </a:r>
          </a:p>
          <a:p>
            <a:pPr lvl="2"/>
            <a:r>
              <a:rPr lang="en-GB" altLang="en-US" sz="1100" dirty="0"/>
              <a:t>SA1 ad-hoc on IMT-2030 use cases (see SP-231619)</a:t>
            </a:r>
          </a:p>
          <a:p>
            <a:pPr lvl="1">
              <a:defRPr/>
            </a:pPr>
            <a:r>
              <a:rPr lang="en-GB" altLang="en-US" sz="1400" dirty="0"/>
              <a:t>Sept 2024 (TSG#105): </a:t>
            </a:r>
          </a:p>
          <a:p>
            <a:pPr lvl="2">
              <a:defRPr/>
            </a:pPr>
            <a:r>
              <a:rPr lang="en-GB" altLang="en-US" sz="1050" dirty="0"/>
              <a:t>Approval of SA1 SIDs</a:t>
            </a:r>
          </a:p>
          <a:p>
            <a:pPr lvl="1">
              <a:defRPr/>
            </a:pPr>
            <a:r>
              <a:rPr lang="en-GB" altLang="en-US" sz="1450" dirty="0"/>
              <a:t>TBD (decision to be taken by TSG#103):</a:t>
            </a:r>
          </a:p>
          <a:p>
            <a:pPr lvl="2">
              <a:defRPr/>
            </a:pPr>
            <a:r>
              <a:rPr lang="en-GB" altLang="en-US" sz="1050" dirty="0"/>
              <a:t>RAN plenary SID (e.g., radio requirements and KPIs)</a:t>
            </a:r>
          </a:p>
          <a:p>
            <a:pPr lvl="1">
              <a:defRPr/>
            </a:pPr>
            <a:r>
              <a:rPr lang="en-US" altLang="en-US" sz="1400" dirty="0"/>
              <a:t>March 2025 (TSG#107): </a:t>
            </a:r>
          </a:p>
          <a:p>
            <a:pPr lvl="2">
              <a:defRPr/>
            </a:pPr>
            <a:r>
              <a:rPr lang="en-US" altLang="en-US" sz="1100" dirty="0"/>
              <a:t>First TSG-wide 6G workshop  </a:t>
            </a:r>
          </a:p>
          <a:p>
            <a:pPr lvl="1">
              <a:defRPr/>
            </a:pPr>
            <a:r>
              <a:rPr lang="en-US" altLang="en-US" sz="1400" dirty="0"/>
              <a:t>June 2025 (TSG#108): </a:t>
            </a:r>
          </a:p>
          <a:p>
            <a:pPr lvl="2">
              <a:defRPr/>
            </a:pPr>
            <a:r>
              <a:rPr lang="en-US" altLang="en-US" sz="1100" dirty="0"/>
              <a:t>Approval of SA2 SID </a:t>
            </a:r>
          </a:p>
          <a:p>
            <a:pPr lvl="2">
              <a:defRPr/>
            </a:pPr>
            <a:r>
              <a:rPr lang="en-US" altLang="en-US" sz="1100" dirty="0"/>
              <a:t>Approval of RAN-WG SIDs</a:t>
            </a:r>
          </a:p>
          <a:p>
            <a:pPr>
              <a:defRPr/>
            </a:pPr>
            <a:r>
              <a:rPr lang="en-GB" altLang="en-US" sz="1850" dirty="0"/>
              <a:t>All other dates are TBD (decision to be taken by TSG#103):</a:t>
            </a:r>
          </a:p>
          <a:p>
            <a:pPr lvl="2">
              <a:defRPr/>
            </a:pPr>
            <a:r>
              <a:rPr lang="en-GB" altLang="en-US" sz="1050" dirty="0"/>
              <a:t>E.g. approval of o</a:t>
            </a:r>
            <a:r>
              <a:rPr lang="en-US" sz="1050" dirty="0" err="1"/>
              <a:t>ther</a:t>
            </a:r>
            <a:r>
              <a:rPr lang="en-US" sz="1050" dirty="0"/>
              <a:t> WID/SID in all TSGs</a:t>
            </a:r>
          </a:p>
          <a:p>
            <a:pPr lvl="2">
              <a:defRPr/>
            </a:pPr>
            <a:r>
              <a:rPr lang="en-US" altLang="en-US" sz="1050" dirty="0"/>
              <a:t>E.g. all other dates related to completion of Stages 1, 2 and 3</a:t>
            </a:r>
            <a:endParaRPr lang="en-US" altLang="en-US" sz="1100" dirty="0"/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5821679" y="48972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RP-233985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2424853" y="2165243"/>
            <a:ext cx="130725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+ 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0" y="98940"/>
            <a:ext cx="7680960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Early draft of current &amp; future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5523" y="2031575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4508" y="2123862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2286" y="14288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4528" y="4881033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434" y="46217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0" y="1430020"/>
            <a:ext cx="1763184" cy="3310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with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Maint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0" y="2147779"/>
            <a:ext cx="150368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+ RAN content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515" y="2160268"/>
            <a:ext cx="1237085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290" y="2168734"/>
            <a:ext cx="1252537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1773" y="113083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56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0309" name="Straight Connector 97">
            <a:extLst>
              <a:ext uri="{FF2B5EF4-FFF2-40B4-BE49-F238E27FC236}">
                <a16:creationId xmlns:a16="http://schemas.microsoft.com/office/drawing/2014/main" id="{EFF85846-C8B7-7FA5-3FE1-24141382A3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705521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15" name="TextBox 112">
            <a:extLst>
              <a:ext uri="{FF2B5EF4-FFF2-40B4-BE49-F238E27FC236}">
                <a16:creationId xmlns:a16="http://schemas.microsoft.com/office/drawing/2014/main" id="{6101BE78-6AC9-8DDE-9630-C4C166B36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920" y="3122929"/>
            <a:ext cx="148470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6" name="TextBox 112">
            <a:extLst>
              <a:ext uri="{FF2B5EF4-FFF2-40B4-BE49-F238E27FC236}">
                <a16:creationId xmlns:a16="http://schemas.microsoft.com/office/drawing/2014/main" id="{D35024A4-D055-67C2-055C-50A7F5E5E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1156" y="4196503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CC659911-A367-B9F3-AA5D-D8DED89B7642}"/>
              </a:ext>
            </a:extLst>
          </p:cNvPr>
          <p:cNvSpPr/>
          <p:nvPr/>
        </p:nvSpPr>
        <p:spPr bwMode="auto">
          <a:xfrm>
            <a:off x="853440" y="2757380"/>
            <a:ext cx="15781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320" name="Chevron 60">
            <a:extLst>
              <a:ext uri="{FF2B5EF4-FFF2-40B4-BE49-F238E27FC236}">
                <a16:creationId xmlns:a16="http://schemas.microsoft.com/office/drawing/2014/main" id="{2F37F45C-6DB7-80CC-4080-BB3488FB7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333" y="3667336"/>
            <a:ext cx="1161628" cy="36279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0321" name="TextBox 1">
            <a:extLst>
              <a:ext uri="{FF2B5EF4-FFF2-40B4-BE49-F238E27FC236}">
                <a16:creationId xmlns:a16="http://schemas.microsoft.com/office/drawing/2014/main" id="{9AC9AB90-FD24-3909-CE09-B0AC883F6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478" y="3614841"/>
            <a:ext cx="887307" cy="4616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 &amp; RAN WG</a:t>
            </a:r>
            <a:br>
              <a:rPr lang="en-GB" altLang="en-US" sz="800" dirty="0">
                <a:latin typeface="Montserrat" panose="00000500000000000000" pitchFamily="50" charset="0"/>
              </a:rPr>
            </a:br>
            <a:r>
              <a:rPr lang="en-GB" altLang="en-US" sz="800" b="1" dirty="0">
                <a:latin typeface="Montserrat" panose="00000500000000000000" pitchFamily="50" charset="0"/>
              </a:rPr>
              <a:t>6G SIDs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0454F38-2DA6-07A4-3F98-AA34C9724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640" y="4171314"/>
            <a:ext cx="2634827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latin typeface="Montserrat" panose="00000500000000000000" pitchFamily="50" charset="0"/>
              </a:rPr>
              <a:t>normative =&gt;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Stage 3 &amp; RAN completion before 2030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4857725A-7054-3FC5-411B-CEB6E7A62DE5}"/>
              </a:ext>
            </a:extLst>
          </p:cNvPr>
          <p:cNvSpPr/>
          <p:nvPr/>
        </p:nvSpPr>
        <p:spPr bwMode="auto">
          <a:xfrm>
            <a:off x="1753659" y="304799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E0544C2B-42EE-439A-570B-19660148A412}"/>
              </a:ext>
            </a:extLst>
          </p:cNvPr>
          <p:cNvSpPr/>
          <p:nvPr/>
        </p:nvSpPr>
        <p:spPr bwMode="auto">
          <a:xfrm>
            <a:off x="2854326" y="34036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07922607-9078-59A7-75DD-3CC451DCC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8636" y="3331418"/>
            <a:ext cx="1042351" cy="415498"/>
          </a:xfrm>
          <a:prstGeom prst="rect">
            <a:avLst/>
          </a:prstGeom>
          <a:noFill/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EC292F9D-CB07-E63B-05D4-87CCD2253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4129" y="3267075"/>
            <a:ext cx="1079604" cy="200055"/>
          </a:xfrm>
          <a:prstGeom prst="rect">
            <a:avLst/>
          </a:prstGeom>
          <a:noFill/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06" name="Straight Connector 97">
            <a:extLst>
              <a:ext uri="{FF2B5EF4-FFF2-40B4-BE49-F238E27FC236}">
                <a16:creationId xmlns:a16="http://schemas.microsoft.com/office/drawing/2014/main" id="{FFC15AF8-872F-4AEF-3655-31BE8AEC57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4100827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7" name="TextBox 1">
            <a:extLst>
              <a:ext uri="{FF2B5EF4-FFF2-40B4-BE49-F238E27FC236}">
                <a16:creationId xmlns:a16="http://schemas.microsoft.com/office/drawing/2014/main" id="{684E38AB-82A7-EFBB-0340-88CB81445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530" y="3104515"/>
            <a:ext cx="2024484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</a:t>
            </a:r>
            <a:r>
              <a:rPr lang="en-GB" altLang="en-US" sz="1050" b="1">
                <a:latin typeface="Montserrat" panose="00000500000000000000" pitchFamily="50" charset="0"/>
              </a:rPr>
              <a:t>= 5GA </a:t>
            </a:r>
            <a:r>
              <a:rPr lang="en-GB" altLang="en-US" sz="1050" b="1" dirty="0">
                <a:latin typeface="Montserrat" panose="00000500000000000000" pitchFamily="50" charset="0"/>
              </a:rPr>
              <a:t>(study &amp; normative)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&amp; 6G Studies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37236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739775" lvl="1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19;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NEW: Tutorials on content, maintenance, etc. in subfolder \info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skeleton in RP-233919 / CP-233305 / SP-231617, call for contribution in RP-233777 / CP-233299 / SP-231516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5 quarters after SA1’s date. Stage 2 for SA5 is 2 quarters after SA2/SA6’s date. Stage 3 for SA5 is same date as CT WGs’ date. However, the deadlines for SA5’s Stage 1 and Stage 2 are SA5-internal since there is no dependency (i.e. SA5 is not expecting work from any other WGs).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</a:t>
            </a:r>
            <a:r>
              <a:rPr lang="en-GB" altLang="en-US" sz="1200" i="1"/>
              <a:t>by the present </a:t>
            </a:r>
            <a:r>
              <a:rPr lang="en-GB" altLang="en-US" sz="1200" i="1" dirty="0"/>
              <a:t>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2413" y="109696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15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3819525" y="16621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3819525" y="29448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8" name="Star: 5 Points 10307">
            <a:extLst>
              <a:ext uri="{FF2B5EF4-FFF2-40B4-BE49-F238E27FC236}">
                <a16:creationId xmlns:a16="http://schemas.microsoft.com/office/drawing/2014/main" id="{51F94463-0CC1-63FC-E902-05CF0783EBE0}"/>
              </a:ext>
            </a:extLst>
          </p:cNvPr>
          <p:cNvSpPr/>
          <p:nvPr/>
        </p:nvSpPr>
        <p:spPr bwMode="auto">
          <a:xfrm>
            <a:off x="3806825" y="34464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1779588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132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6806B0E-C1DE-F291-A446-DAE34B96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9588" y="1417638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6613525" y="26463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6626225" y="23669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51974F-7CBD-3325-EC23-1270A190C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634" y="2827437"/>
            <a:ext cx="3720662" cy="2071363"/>
          </a:xfrm>
          <a:prstGeom prst="rect">
            <a:avLst/>
          </a:prstGeom>
        </p:spPr>
      </p:pic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3508375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4498975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TSG#100, except for EDGEAPP_EXT (UID 960011, SA6, from 65% to 95%)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cxnSp>
        <p:nvCxnSpPr>
          <p:cNvPr id="12296" name="Straight Connector 9">
            <a:extLst>
              <a:ext uri="{FF2B5EF4-FFF2-40B4-BE49-F238E27FC236}">
                <a16:creationId xmlns:a16="http://schemas.microsoft.com/office/drawing/2014/main" id="{7A41D418-38FF-CBE0-6742-0F98DA927F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9088" y="2743200"/>
            <a:ext cx="825658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697B83-CF11-011C-99D7-2C34ADCAB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241" y="617637"/>
            <a:ext cx="3720662" cy="207136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B7675F3-5F34-DC7B-D7FA-DC949B97F502}"/>
              </a:ext>
            </a:extLst>
          </p:cNvPr>
          <p:cNvSpPr/>
          <p:nvPr/>
        </p:nvSpPr>
        <p:spPr bwMode="auto">
          <a:xfrm>
            <a:off x="4524704" y="1158765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CC87CBC-FB26-E892-1C36-464323D68968}"/>
              </a:ext>
            </a:extLst>
          </p:cNvPr>
          <p:cNvSpPr/>
          <p:nvPr/>
        </p:nvSpPr>
        <p:spPr bwMode="auto">
          <a:xfrm>
            <a:off x="5092262" y="3563008"/>
            <a:ext cx="1941787" cy="459828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AE1C13-8704-3C19-0CFE-AA19D667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545" y="1382265"/>
            <a:ext cx="3720662" cy="2071363"/>
          </a:xfrm>
          <a:prstGeom prst="rect">
            <a:avLst/>
          </a:prstGeom>
        </p:spPr>
      </p:pic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70" y="1112290"/>
            <a:ext cx="4422775" cy="31019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In progress.</a:t>
            </a:r>
          </a:p>
          <a:p>
            <a:pPr marL="739775" lvl="1" indent="-341313">
              <a:defRPr/>
            </a:pPr>
            <a:r>
              <a:rPr lang="en-US" altLang="en-US" sz="1200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75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 (St.3 Studies)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84% at previous TSG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239 items for all these WGs</a:t>
            </a:r>
          </a:p>
          <a:p>
            <a:pPr marL="1139825" lvl="2" indent="-341313">
              <a:defRPr/>
            </a:pPr>
            <a:r>
              <a:rPr lang="en-US" altLang="en-US" sz="1100" b="1" u="sng" dirty="0"/>
              <a:t>OCI (St.3 Norm) = 78%</a:t>
            </a:r>
            <a:r>
              <a:rPr lang="en-US" altLang="en-US" sz="1100" u="sng" dirty="0"/>
              <a:t> </a:t>
            </a:r>
            <a:r>
              <a:rPr lang="en-US" altLang="en-US" sz="1050" u="sng" dirty="0"/>
              <a:t>- against 65% at previous TSG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Still 31 items below 50%, including: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SA5 and CT6 aspects of 5GSATB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CT4&amp;6 aspects of </a:t>
            </a:r>
            <a:r>
              <a:rPr lang="en-US" altLang="en-US" sz="1050" dirty="0" err="1">
                <a:solidFill>
                  <a:srgbClr val="FF0000"/>
                </a:solidFill>
              </a:rPr>
              <a:t>PLMNsel</a:t>
            </a:r>
            <a:endParaRPr lang="en-US" altLang="en-US" sz="1050" dirty="0">
              <a:solidFill>
                <a:srgbClr val="FF0000"/>
              </a:solidFill>
            </a:endParaRP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CT1&amp;3 aspects of ADAES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Reminder: deadline is next March meeting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3316" name="TextBox 1">
            <a:extLst>
              <a:ext uri="{FF2B5EF4-FFF2-40B4-BE49-F238E27FC236}">
                <a16:creationId xmlns:a16="http://schemas.microsoft.com/office/drawing/2014/main" id="{46E1F33B-5180-1762-AF67-38A934BE3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2" y="4157493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59557" y="4476297"/>
            <a:ext cx="8388350" cy="42566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i="1" kern="0" dirty="0"/>
              <a:t>*Note: For tools limitation reasons, SA3, SA4 and SA5 are reported in this slide, even if they may cover several Stages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190BFE9-DB32-DCD5-092E-509E2EC201C1}"/>
              </a:ext>
            </a:extLst>
          </p:cNvPr>
          <p:cNvSpPr/>
          <p:nvPr/>
        </p:nvSpPr>
        <p:spPr bwMode="auto">
          <a:xfrm>
            <a:off x="6172200" y="2518348"/>
            <a:ext cx="1941787" cy="287914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9" y="816079"/>
            <a:ext cx="4864100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RAN#102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(17 items): </a:t>
            </a:r>
            <a:r>
              <a:rPr lang="en-US" altLang="en-US" sz="1100" b="1" dirty="0"/>
              <a:t>OCI: 95%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85% at previous RAN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88%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73%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RAN1 Core (after “maintenance”): 8 items 100% complete, one at 99%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Core: 9 items 100% complete, two at 95%</a:t>
            </a:r>
          </a:p>
          <a:p>
            <a:pPr marL="1139825" lvl="2" indent="-341313">
              <a:defRPr/>
            </a:pPr>
            <a:r>
              <a:rPr lang="en-US" altLang="en-US" sz="1100" dirty="0"/>
              <a:t>RAN 3 Core: 6 items 100% complete, one at 80%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Core: OCI: 84%  (67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55%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35%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RAN1 Perf (after “maintenance”): 31 % (7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Perf: 10 % (4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RAN3 Perf: 20% (1 item)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Perf: OCI: 61 % (60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31%  (10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4340" name="TextBox 1">
            <a:extLst>
              <a:ext uri="{FF2B5EF4-FFF2-40B4-BE49-F238E27FC236}">
                <a16:creationId xmlns:a16="http://schemas.microsoft.com/office/drawing/2014/main" id="{0493D988-E16D-BA07-7AAC-03640024C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4897438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6E0E3-C619-C473-102D-3712CFF9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977" y="1218282"/>
            <a:ext cx="3720662" cy="207136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0C264D0-F887-BCD1-E633-A19FED7BB385}"/>
              </a:ext>
            </a:extLst>
          </p:cNvPr>
          <p:cNvSpPr/>
          <p:nvPr/>
        </p:nvSpPr>
        <p:spPr bwMode="auto">
          <a:xfrm>
            <a:off x="6509612" y="2143594"/>
            <a:ext cx="1941787" cy="404735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70D6D9D-05BA-A8E8-54B4-798B79EC5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1" y="4173378"/>
            <a:ext cx="89915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739775" lvl="1" indent="-341313">
              <a:defRPr/>
            </a:pPr>
            <a:r>
              <a:rPr lang="en-US" altLang="en-US" sz="1400" dirty="0"/>
              <a:t>RAN#102: 	RP-231776 (RAN chair) :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RAN2/3/4 is functionally frozen </a:t>
            </a:r>
          </a:p>
          <a:p>
            <a:pPr marL="739775" lvl="1" indent="-341313">
              <a:defRPr/>
            </a:pPr>
            <a:r>
              <a:rPr lang="en-US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en-US" altLang="en-US" sz="1400" dirty="0"/>
              <a:t>actual completion: RAN “nearing achievement”, now starting the </a:t>
            </a:r>
          </a:p>
          <a:p>
            <a:pPr marL="739775" lvl="1" indent="-341313">
              <a:defRPr/>
            </a:pPr>
            <a:r>
              <a:rPr lang="en-US" altLang="en-US" sz="1400" dirty="0"/>
              <a:t>			“maintenance phase” for RAN2/3/4Core, until March 2024</a:t>
            </a: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F171E030-0BB3-EE3E-B705-3E033094AB52}"/>
              </a:ext>
            </a:extLst>
          </p:cNvPr>
          <p:cNvSpPr>
            <a:spLocks/>
          </p:cNvSpPr>
          <p:nvPr/>
        </p:nvSpPr>
        <p:spPr bwMode="auto">
          <a:xfrm>
            <a:off x="982048" y="2993833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5">
            <a:extLst>
              <a:ext uri="{FF2B5EF4-FFF2-40B4-BE49-F238E27FC236}">
                <a16:creationId xmlns:a16="http://schemas.microsoft.com/office/drawing/2014/main" id="{78382911-1FFC-AC6E-BC1E-7DCEC8056DC6}"/>
              </a:ext>
            </a:extLst>
          </p:cNvPr>
          <p:cNvSpPr>
            <a:spLocks/>
          </p:cNvSpPr>
          <p:nvPr/>
        </p:nvSpPr>
        <p:spPr bwMode="auto">
          <a:xfrm>
            <a:off x="993675" y="184254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freeze (after maintenance)</a:t>
            </a:r>
          </a:p>
          <a:p>
            <a:pPr lvl="2">
              <a:defRPr/>
            </a:pPr>
            <a:r>
              <a:rPr lang="en-US" altLang="en-US" sz="1100" dirty="0"/>
              <a:t>RAN2, RAN3, RAN4Core freeze (before maintenance)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18" y="3001911"/>
            <a:ext cx="4973638" cy="6810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1925" y="3362533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044773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390525" y="6715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390525" y="9874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390525" y="15732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0" name="Freeform: Shape 4">
            <a:extLst>
              <a:ext uri="{FF2B5EF4-FFF2-40B4-BE49-F238E27FC236}">
                <a16:creationId xmlns:a16="http://schemas.microsoft.com/office/drawing/2014/main" id="{BD3F15F3-C36E-5D03-04DF-56E0ECA8B170}"/>
              </a:ext>
            </a:extLst>
          </p:cNvPr>
          <p:cNvSpPr>
            <a:spLocks/>
          </p:cNvSpPr>
          <p:nvPr/>
        </p:nvSpPr>
        <p:spPr bwMode="auto">
          <a:xfrm>
            <a:off x="390525" y="184467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390525" y="21018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22338" y="24780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25513" y="27447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C3458BFD-21AB-0033-5404-F62E2D2BC4D6}"/>
              </a:ext>
            </a:extLst>
          </p:cNvPr>
          <p:cNvSpPr>
            <a:spLocks/>
          </p:cNvSpPr>
          <p:nvPr/>
        </p:nvSpPr>
        <p:spPr bwMode="auto">
          <a:xfrm>
            <a:off x="846711" y="3410262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878286" y="315596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28835</TotalTime>
  <Words>3360</Words>
  <Application>Microsoft Office PowerPoint</Application>
  <PresentationFormat>On-screen Show (16:9)</PresentationFormat>
  <Paragraphs>553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Content</vt:lpstr>
      <vt:lpstr>Release 19 timeline recap - text version</vt:lpstr>
      <vt:lpstr>Content of this Work Plan review </vt:lpstr>
      <vt:lpstr>Release 20 initial talks</vt:lpstr>
      <vt:lpstr>Content of this Work Plan review </vt:lpstr>
      <vt:lpstr>Release 21 initial talks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CR_CR0</cp:lastModifiedBy>
  <cp:revision>1990</cp:revision>
  <cp:lastPrinted>2017-02-24T12:37:51Z</cp:lastPrinted>
  <dcterms:created xsi:type="dcterms:W3CDTF">2008-08-30T09:32:10Z</dcterms:created>
  <dcterms:modified xsi:type="dcterms:W3CDTF">2023-12-15T09:24:50Z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